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C13D83B-CB44-4C88-AC74-C4C1B883034D}">
  <a:tblStyle styleId="{9C13D83B-CB44-4C88-AC74-C4C1B883034D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8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984978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elementalmatter.info/examples-of-compounds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Compounds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Mr. Wagenborg - D.N. Fell School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/>
              <a:t>Compound Properties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A compound has different properties than the elements that formed it.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Ex. Sodium reacts violently with water and is a silver meta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Chlorine is a poisonous gas that is greenish yellow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They form a compound known as salt. Salt is a white solid that dissolves easily in water and is able to be eaten.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	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Compounds Have Different Properties Than Their Elements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25245"/>
            <a:ext cx="9143999" cy="30708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Breaking Down Compounds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The two usual ways are by adding heat or electricity Compounds are broken down into two substances: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901" y="2089075"/>
            <a:ext cx="4397724" cy="247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Shape 1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4100" y="2089075"/>
            <a:ext cx="3395000" cy="254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1.Compounds can be broken down into their elements through chemical means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Ex. Water can be broken down into hydrogen and oxygen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2537" y="2298900"/>
            <a:ext cx="1724025" cy="272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Breaking Down Compounds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2. Compounds can be broken down into simpler compounds and then into their elements through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 chemical means.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Ex. Carbonic Acid (complex compound)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50" name="Shape 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7825" y="1922950"/>
            <a:ext cx="2857500" cy="314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Ex. Carbonic Acid (complex compound) is broken down into water and carbon dioxide(simpler compounds) and they can be broken down into carbon hydrogen and oxygen(elements) through chemical means.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57" name="Shape 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875" y="22860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Shape 1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0950" y="3061425"/>
            <a:ext cx="3991350" cy="1938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/>
              <a:t>Other Compounds In Our World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236050" y="101772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</a:rPr>
              <a:t>Amonia-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</a:rPr>
              <a:t>used to make fertilizers </a:t>
            </a: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5275" y="1284475"/>
            <a:ext cx="3872775" cy="363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/>
              <a:t>Other Common Compounds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Aluminum oxide- when it is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broken down, we can get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Aluminum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72" name="Shape 1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0300" y="1152475"/>
            <a:ext cx="3652000" cy="36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/>
              <a:t>Other Common Compounds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Carbon dioxide-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used by plants for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photosynthesis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79" name="Shape 1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5452" y="1152474"/>
            <a:ext cx="6103946" cy="399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 b="1"/>
              <a:t>Compounds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1137350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chemeClr val="dk1"/>
                </a:solidFill>
              </a:rPr>
              <a:t>A pure substance composed of two or more elements that are chemically combined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endParaRPr sz="16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2962" y="2422412"/>
            <a:ext cx="5133975" cy="229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/>
              <a:t>Compounds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311700" y="1167600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It is a completely brand new substance with new properties. Elements combine usually by reacting or through a chemical change. The atoms of each element join together to form molecules of new compounds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6600" y="3133725"/>
            <a:ext cx="6822649" cy="200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Common Compounds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		 	 	 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			 			 			 			 			 			 		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/>
          <p:nvPr/>
        </p:nvSpPr>
        <p:spPr>
          <a:xfrm>
            <a:off x="304800" y="304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		 	 	 		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		 		</a:t>
            </a:r>
          </a:p>
        </p:txBody>
      </p:sp>
      <p:graphicFrame>
        <p:nvGraphicFramePr>
          <p:cNvPr id="77" name="Shape 77"/>
          <p:cNvGraphicFramePr/>
          <p:nvPr/>
        </p:nvGraphicFramePr>
        <p:xfrm>
          <a:off x="952500" y="1018875"/>
          <a:ext cx="7239000" cy="4388940"/>
        </p:xfrm>
        <a:graphic>
          <a:graphicData uri="http://schemas.openxmlformats.org/drawingml/2006/table">
            <a:tbl>
              <a:tblPr>
                <a:noFill/>
                <a:tableStyleId>{9C13D83B-CB44-4C88-AC74-C4C1B883034D}</a:tableStyleId>
              </a:tblPr>
              <a:tblGrid>
                <a:gridCol w="3619500"/>
                <a:gridCol w="3619500"/>
              </a:tblGrid>
              <a:tr h="5230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2400" b="1"/>
                        <a:t>Compound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2400" b="1"/>
                        <a:t>Elements</a:t>
                      </a:r>
                    </a:p>
                  </a:txBody>
                  <a:tcPr marL="91425" marR="91425" marT="91425" marB="91425"/>
                </a:tc>
              </a:tr>
              <a:tr h="5230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Table Salt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Sodium and Chlorine</a:t>
                      </a:r>
                    </a:p>
                  </a:txBody>
                  <a:tcPr marL="91425" marR="91425" marT="91425" marB="91425"/>
                </a:tc>
              </a:tr>
              <a:tr h="5230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Water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Hydrogen and Oxygen</a:t>
                      </a:r>
                    </a:p>
                  </a:txBody>
                  <a:tcPr marL="91425" marR="91425" marT="91425" marB="91425"/>
                </a:tc>
              </a:tr>
              <a:tr h="8705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Vinegar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Hydrogen,Carbon and Oxygen</a:t>
                      </a:r>
                    </a:p>
                  </a:txBody>
                  <a:tcPr marL="91425" marR="91425" marT="91425" marB="91425"/>
                </a:tc>
              </a:tr>
              <a:tr h="8705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Baking Soda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Sodium,Hydrogen,</a:t>
                      </a:r>
                    </a:p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Carbon and Oxygen</a:t>
                      </a:r>
                    </a:p>
                  </a:txBody>
                  <a:tcPr marL="91425" marR="91425" marT="91425" marB="91425"/>
                </a:tc>
              </a:tr>
              <a:tr h="8705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Brown Sugar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2400"/>
                        <a:t>Carbon, Hydrogen and Oxygen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/>
              <a:t>Common Compounds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85850"/>
            <a:ext cx="2038350" cy="277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6500" y="2130193"/>
            <a:ext cx="1625799" cy="2438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03297" y="1185847"/>
            <a:ext cx="2131375" cy="136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70250" y="1310912"/>
            <a:ext cx="1905000" cy="338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50050" y="2783550"/>
            <a:ext cx="2525950" cy="167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/>
              <a:t>Common Compounds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http://www.elementalmatter.info/examples-of-compounds.htm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/>
              <a:t>Ratio of Elelements In A Compound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Elements do not mix randomly to form compounds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They form in a specific ratio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according to their mass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This ratio never changes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Ex. Water is made of hydrogen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and oxygen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>
                <a:solidFill>
                  <a:schemeClr val="dk1"/>
                </a:solidFill>
              </a:rPr>
              <a:t>			 	 	 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 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4775" y="1598975"/>
            <a:ext cx="4000500" cy="334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/>
              <a:t>Specific Mass Ratio of Compounds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</a:rPr>
              <a:t>The mass ratio is one gram of hydrogen for every eight grams of oxygen.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chemeClr val="dk1"/>
                </a:solidFill>
              </a:rPr>
              <a:t>If a compound of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chemeClr val="dk1"/>
                </a:solidFill>
              </a:rPr>
              <a:t>hydrogen and oxygen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chemeClr val="dk1"/>
                </a:solidFill>
              </a:rPr>
              <a:t>did not have this 1: 8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</a:rPr>
              <a:t>ratio, it cannot be water.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1075" y="1800225"/>
            <a:ext cx="4071649" cy="255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Properties of Compounds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90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Compounds have their own set of physical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and chemical properties. Like elements,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each compound has a different set of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properties.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Ex. Density, melting point,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color and flammability, reactivity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2051" y="0"/>
            <a:ext cx="294334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423</Words>
  <Application>Microsoft Macintosh PowerPoint</Application>
  <PresentationFormat>On-screen Show (16:9)</PresentationFormat>
  <Paragraphs>111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simple-light-2</vt:lpstr>
      <vt:lpstr>Compounds</vt:lpstr>
      <vt:lpstr>Compounds</vt:lpstr>
      <vt:lpstr>Compounds</vt:lpstr>
      <vt:lpstr>Common Compounds</vt:lpstr>
      <vt:lpstr>Common Compounds</vt:lpstr>
      <vt:lpstr>Common Compounds</vt:lpstr>
      <vt:lpstr>Ratio of Elelements In A Compound</vt:lpstr>
      <vt:lpstr>Specific Mass Ratio of Compounds</vt:lpstr>
      <vt:lpstr>Properties of Compounds</vt:lpstr>
      <vt:lpstr>Compound Properties</vt:lpstr>
      <vt:lpstr>Compounds Have Different Properties Than Their Elements</vt:lpstr>
      <vt:lpstr>Breaking Down Compounds</vt:lpstr>
      <vt:lpstr>PowerPoint Presentation</vt:lpstr>
      <vt:lpstr>Breaking Down Compounds</vt:lpstr>
      <vt:lpstr>PowerPoint Presentation</vt:lpstr>
      <vt:lpstr>Other Compounds In Our World</vt:lpstr>
      <vt:lpstr>Other Common Compounds </vt:lpstr>
      <vt:lpstr>Other Common Compounds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Compounds</dc:title>
  <cp:lastModifiedBy>William Wagenborg</cp:lastModifiedBy>
  <cp:revision>1</cp:revision>
  <dcterms:modified xsi:type="dcterms:W3CDTF">2015-12-18T14:32:59Z</dcterms:modified>
</cp:coreProperties>
</file>